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3BF597-2D7B-4DDC-99E1-3441A0506634}" type="doc">
      <dgm:prSet loTypeId="urn:microsoft.com/office/officeart/2005/8/layout/hierarchy4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B453DD6-835E-497C-BD8D-0F221C1E287D}">
      <dgm:prSet/>
      <dgm:spPr/>
      <dgm:t>
        <a:bodyPr/>
        <a:lstStyle/>
        <a:p>
          <a:r>
            <a:rPr lang="en-US" b="1"/>
            <a:t>Ms Word</a:t>
          </a:r>
          <a:endParaRPr lang="en-US"/>
        </a:p>
      </dgm:t>
    </dgm:pt>
    <dgm:pt modelId="{36362123-D0CB-4763-89A4-B3DC1BE3D40E}" type="parTrans" cxnId="{486DA822-2932-4D65-9F31-957CED85EFDC}">
      <dgm:prSet/>
      <dgm:spPr/>
      <dgm:t>
        <a:bodyPr/>
        <a:lstStyle/>
        <a:p>
          <a:endParaRPr lang="en-US"/>
        </a:p>
      </dgm:t>
    </dgm:pt>
    <dgm:pt modelId="{420EA6FB-8A73-49EB-BE88-89374F812435}" type="sibTrans" cxnId="{486DA822-2932-4D65-9F31-957CED85EFDC}">
      <dgm:prSet/>
      <dgm:spPr/>
      <dgm:t>
        <a:bodyPr/>
        <a:lstStyle/>
        <a:p>
          <a:endParaRPr lang="en-US"/>
        </a:p>
      </dgm:t>
    </dgm:pt>
    <dgm:pt modelId="{E43592BD-E1FB-4C90-9D11-34E306908D45}">
      <dgm:prSet/>
      <dgm:spPr/>
      <dgm:t>
        <a:bodyPr/>
        <a:lstStyle/>
        <a:p>
          <a:r>
            <a:rPr lang="en-US" b="1"/>
            <a:t>Ms Exel</a:t>
          </a:r>
          <a:endParaRPr lang="en-US"/>
        </a:p>
      </dgm:t>
    </dgm:pt>
    <dgm:pt modelId="{9D16AA2E-E7BE-4D20-9C56-399CD2A5F939}" type="parTrans" cxnId="{204AB59B-2C1C-490A-80BC-1B3A3FD4B5DF}">
      <dgm:prSet/>
      <dgm:spPr/>
      <dgm:t>
        <a:bodyPr/>
        <a:lstStyle/>
        <a:p>
          <a:endParaRPr lang="en-US"/>
        </a:p>
      </dgm:t>
    </dgm:pt>
    <dgm:pt modelId="{0B7CA05F-ED80-4EDC-B875-907AA1CA1110}" type="sibTrans" cxnId="{204AB59B-2C1C-490A-80BC-1B3A3FD4B5DF}">
      <dgm:prSet/>
      <dgm:spPr/>
      <dgm:t>
        <a:bodyPr/>
        <a:lstStyle/>
        <a:p>
          <a:endParaRPr lang="en-US"/>
        </a:p>
      </dgm:t>
    </dgm:pt>
    <dgm:pt modelId="{8315E294-CE12-44AC-97A6-C9557C6020AB}">
      <dgm:prSet/>
      <dgm:spPr/>
      <dgm:t>
        <a:bodyPr/>
        <a:lstStyle/>
        <a:p>
          <a:r>
            <a:rPr lang="en-US" b="1"/>
            <a:t>Ms Poewrpoint</a:t>
          </a:r>
          <a:endParaRPr lang="en-US"/>
        </a:p>
      </dgm:t>
    </dgm:pt>
    <dgm:pt modelId="{1F42A8A4-4E13-4F68-96AB-3A41A3A7B19F}" type="parTrans" cxnId="{882FF815-0F9A-4A9F-BC15-78D2572FA767}">
      <dgm:prSet/>
      <dgm:spPr/>
      <dgm:t>
        <a:bodyPr/>
        <a:lstStyle/>
        <a:p>
          <a:endParaRPr lang="en-US"/>
        </a:p>
      </dgm:t>
    </dgm:pt>
    <dgm:pt modelId="{A9D822D4-C509-4FAD-89E5-FE874A41A3C1}" type="sibTrans" cxnId="{882FF815-0F9A-4A9F-BC15-78D2572FA767}">
      <dgm:prSet/>
      <dgm:spPr/>
      <dgm:t>
        <a:bodyPr/>
        <a:lstStyle/>
        <a:p>
          <a:endParaRPr lang="en-US"/>
        </a:p>
      </dgm:t>
    </dgm:pt>
    <dgm:pt modelId="{C803B809-E586-478D-828E-A19B5CB7CAAC}" type="pres">
      <dgm:prSet presAssocID="{CF3BF597-2D7B-4DDC-99E1-3441A0506634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67FFC22-A102-4710-A9EE-ED4C6C16864E}" type="pres">
      <dgm:prSet presAssocID="{6B453DD6-835E-497C-BD8D-0F221C1E287D}" presName="vertOne" presStyleCnt="0"/>
      <dgm:spPr/>
    </dgm:pt>
    <dgm:pt modelId="{C565E2D2-ABC3-4858-BBFB-7FAB37781E51}" type="pres">
      <dgm:prSet presAssocID="{6B453DD6-835E-497C-BD8D-0F221C1E287D}" presName="txOne" presStyleLbl="node0" presStyleIdx="0" presStyleCnt="3">
        <dgm:presLayoutVars>
          <dgm:chPref val="3"/>
        </dgm:presLayoutVars>
      </dgm:prSet>
      <dgm:spPr/>
    </dgm:pt>
    <dgm:pt modelId="{244240F9-D620-4389-B2C7-D2715A5F9433}" type="pres">
      <dgm:prSet presAssocID="{6B453DD6-835E-497C-BD8D-0F221C1E287D}" presName="horzOne" presStyleCnt="0"/>
      <dgm:spPr/>
    </dgm:pt>
    <dgm:pt modelId="{C2A519B2-4640-4690-AC5D-549D7FCE35B9}" type="pres">
      <dgm:prSet presAssocID="{420EA6FB-8A73-49EB-BE88-89374F812435}" presName="sibSpaceOne" presStyleCnt="0"/>
      <dgm:spPr/>
    </dgm:pt>
    <dgm:pt modelId="{FA42B672-F982-4BFA-8EE5-EB947E3FD4D3}" type="pres">
      <dgm:prSet presAssocID="{E43592BD-E1FB-4C90-9D11-34E306908D45}" presName="vertOne" presStyleCnt="0"/>
      <dgm:spPr/>
    </dgm:pt>
    <dgm:pt modelId="{AD6423D5-1DB1-4118-85CD-683467A5E741}" type="pres">
      <dgm:prSet presAssocID="{E43592BD-E1FB-4C90-9D11-34E306908D45}" presName="txOne" presStyleLbl="node0" presStyleIdx="1" presStyleCnt="3">
        <dgm:presLayoutVars>
          <dgm:chPref val="3"/>
        </dgm:presLayoutVars>
      </dgm:prSet>
      <dgm:spPr/>
    </dgm:pt>
    <dgm:pt modelId="{EC87C18B-751A-4BCA-ABB2-76A2EF4D21CD}" type="pres">
      <dgm:prSet presAssocID="{E43592BD-E1FB-4C90-9D11-34E306908D45}" presName="horzOne" presStyleCnt="0"/>
      <dgm:spPr/>
    </dgm:pt>
    <dgm:pt modelId="{02144BEF-C7A6-485C-9785-5E80EC029A1F}" type="pres">
      <dgm:prSet presAssocID="{0B7CA05F-ED80-4EDC-B875-907AA1CA1110}" presName="sibSpaceOne" presStyleCnt="0"/>
      <dgm:spPr/>
    </dgm:pt>
    <dgm:pt modelId="{FCD47871-4F1D-4B6E-8F0C-629C3F64EEC5}" type="pres">
      <dgm:prSet presAssocID="{8315E294-CE12-44AC-97A6-C9557C6020AB}" presName="vertOne" presStyleCnt="0"/>
      <dgm:spPr/>
    </dgm:pt>
    <dgm:pt modelId="{EB601A1C-A6A8-4BAF-959B-70B8C6140D1B}" type="pres">
      <dgm:prSet presAssocID="{8315E294-CE12-44AC-97A6-C9557C6020AB}" presName="txOne" presStyleLbl="node0" presStyleIdx="2" presStyleCnt="3">
        <dgm:presLayoutVars>
          <dgm:chPref val="3"/>
        </dgm:presLayoutVars>
      </dgm:prSet>
      <dgm:spPr/>
    </dgm:pt>
    <dgm:pt modelId="{F001A477-361D-4ED0-865D-3A7B2EF807BC}" type="pres">
      <dgm:prSet presAssocID="{8315E294-CE12-44AC-97A6-C9557C6020AB}" presName="horzOne" presStyleCnt="0"/>
      <dgm:spPr/>
    </dgm:pt>
  </dgm:ptLst>
  <dgm:cxnLst>
    <dgm:cxn modelId="{882FF815-0F9A-4A9F-BC15-78D2572FA767}" srcId="{CF3BF597-2D7B-4DDC-99E1-3441A0506634}" destId="{8315E294-CE12-44AC-97A6-C9557C6020AB}" srcOrd="2" destOrd="0" parTransId="{1F42A8A4-4E13-4F68-96AB-3A41A3A7B19F}" sibTransId="{A9D822D4-C509-4FAD-89E5-FE874A41A3C1}"/>
    <dgm:cxn modelId="{486DA822-2932-4D65-9F31-957CED85EFDC}" srcId="{CF3BF597-2D7B-4DDC-99E1-3441A0506634}" destId="{6B453DD6-835E-497C-BD8D-0F221C1E287D}" srcOrd="0" destOrd="0" parTransId="{36362123-D0CB-4763-89A4-B3DC1BE3D40E}" sibTransId="{420EA6FB-8A73-49EB-BE88-89374F812435}"/>
    <dgm:cxn modelId="{FCA15B5D-BD56-4F55-A8BF-A92ABAD5382B}" type="presOf" srcId="{CF3BF597-2D7B-4DDC-99E1-3441A0506634}" destId="{C803B809-E586-478D-828E-A19B5CB7CAAC}" srcOrd="0" destOrd="0" presId="urn:microsoft.com/office/officeart/2005/8/layout/hierarchy4"/>
    <dgm:cxn modelId="{17AA4A54-7FBD-4131-9AAD-EEB521E3AFF0}" type="presOf" srcId="{8315E294-CE12-44AC-97A6-C9557C6020AB}" destId="{EB601A1C-A6A8-4BAF-959B-70B8C6140D1B}" srcOrd="0" destOrd="0" presId="urn:microsoft.com/office/officeart/2005/8/layout/hierarchy4"/>
    <dgm:cxn modelId="{204AB59B-2C1C-490A-80BC-1B3A3FD4B5DF}" srcId="{CF3BF597-2D7B-4DDC-99E1-3441A0506634}" destId="{E43592BD-E1FB-4C90-9D11-34E306908D45}" srcOrd="1" destOrd="0" parTransId="{9D16AA2E-E7BE-4D20-9C56-399CD2A5F939}" sibTransId="{0B7CA05F-ED80-4EDC-B875-907AA1CA1110}"/>
    <dgm:cxn modelId="{901F76DB-5807-47FB-969F-B709E6668B37}" type="presOf" srcId="{E43592BD-E1FB-4C90-9D11-34E306908D45}" destId="{AD6423D5-1DB1-4118-85CD-683467A5E741}" srcOrd="0" destOrd="0" presId="urn:microsoft.com/office/officeart/2005/8/layout/hierarchy4"/>
    <dgm:cxn modelId="{F33628E2-A577-4586-843A-F05F8353064B}" type="presOf" srcId="{6B453DD6-835E-497C-BD8D-0F221C1E287D}" destId="{C565E2D2-ABC3-4858-BBFB-7FAB37781E51}" srcOrd="0" destOrd="0" presId="urn:microsoft.com/office/officeart/2005/8/layout/hierarchy4"/>
    <dgm:cxn modelId="{950BA2D2-FA0F-4E77-9B1D-5EA1CA2A91DE}" type="presParOf" srcId="{C803B809-E586-478D-828E-A19B5CB7CAAC}" destId="{367FFC22-A102-4710-A9EE-ED4C6C16864E}" srcOrd="0" destOrd="0" presId="urn:microsoft.com/office/officeart/2005/8/layout/hierarchy4"/>
    <dgm:cxn modelId="{69212055-6DFF-4205-8520-FF3C7641758A}" type="presParOf" srcId="{367FFC22-A102-4710-A9EE-ED4C6C16864E}" destId="{C565E2D2-ABC3-4858-BBFB-7FAB37781E51}" srcOrd="0" destOrd="0" presId="urn:microsoft.com/office/officeart/2005/8/layout/hierarchy4"/>
    <dgm:cxn modelId="{B258271B-FFF3-4DE6-9B89-4B5436C3A738}" type="presParOf" srcId="{367FFC22-A102-4710-A9EE-ED4C6C16864E}" destId="{244240F9-D620-4389-B2C7-D2715A5F9433}" srcOrd="1" destOrd="0" presId="urn:microsoft.com/office/officeart/2005/8/layout/hierarchy4"/>
    <dgm:cxn modelId="{015C3394-7A47-4CCE-93AE-A7B439CEA16D}" type="presParOf" srcId="{C803B809-E586-478D-828E-A19B5CB7CAAC}" destId="{C2A519B2-4640-4690-AC5D-549D7FCE35B9}" srcOrd="1" destOrd="0" presId="urn:microsoft.com/office/officeart/2005/8/layout/hierarchy4"/>
    <dgm:cxn modelId="{39A84E27-F221-4540-9A38-6C1C702E2FE3}" type="presParOf" srcId="{C803B809-E586-478D-828E-A19B5CB7CAAC}" destId="{FA42B672-F982-4BFA-8EE5-EB947E3FD4D3}" srcOrd="2" destOrd="0" presId="urn:microsoft.com/office/officeart/2005/8/layout/hierarchy4"/>
    <dgm:cxn modelId="{56469E29-568B-440E-A150-6806CAA18704}" type="presParOf" srcId="{FA42B672-F982-4BFA-8EE5-EB947E3FD4D3}" destId="{AD6423D5-1DB1-4118-85CD-683467A5E741}" srcOrd="0" destOrd="0" presId="urn:microsoft.com/office/officeart/2005/8/layout/hierarchy4"/>
    <dgm:cxn modelId="{E7DAB7BC-6037-4C40-A9EC-C649EEF88FF2}" type="presParOf" srcId="{FA42B672-F982-4BFA-8EE5-EB947E3FD4D3}" destId="{EC87C18B-751A-4BCA-ABB2-76A2EF4D21CD}" srcOrd="1" destOrd="0" presId="urn:microsoft.com/office/officeart/2005/8/layout/hierarchy4"/>
    <dgm:cxn modelId="{46F6BC33-9EAF-41FB-97CD-79FD974E5531}" type="presParOf" srcId="{C803B809-E586-478D-828E-A19B5CB7CAAC}" destId="{02144BEF-C7A6-485C-9785-5E80EC029A1F}" srcOrd="3" destOrd="0" presId="urn:microsoft.com/office/officeart/2005/8/layout/hierarchy4"/>
    <dgm:cxn modelId="{D1A06F93-E7AC-4DA7-98F1-D94D1985DAAC}" type="presParOf" srcId="{C803B809-E586-478D-828E-A19B5CB7CAAC}" destId="{FCD47871-4F1D-4B6E-8F0C-629C3F64EEC5}" srcOrd="4" destOrd="0" presId="urn:microsoft.com/office/officeart/2005/8/layout/hierarchy4"/>
    <dgm:cxn modelId="{C919C8AC-0636-4C3C-843A-C1F4970436BA}" type="presParOf" srcId="{FCD47871-4F1D-4B6E-8F0C-629C3F64EEC5}" destId="{EB601A1C-A6A8-4BAF-959B-70B8C6140D1B}" srcOrd="0" destOrd="0" presId="urn:microsoft.com/office/officeart/2005/8/layout/hierarchy4"/>
    <dgm:cxn modelId="{B3AD5E1F-613C-4424-B21F-8FAD8432A0AE}" type="presParOf" srcId="{FCD47871-4F1D-4B6E-8F0C-629C3F64EEC5}" destId="{F001A477-361D-4ED0-865D-3A7B2EF807BC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65E2D2-ABC3-4858-BBFB-7FAB37781E51}">
      <dsp:nvSpPr>
        <dsp:cNvPr id="0" name=""/>
        <dsp:cNvSpPr/>
      </dsp:nvSpPr>
      <dsp:spPr>
        <a:xfrm>
          <a:off x="3765" y="0"/>
          <a:ext cx="1522593" cy="23083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Ms Word</a:t>
          </a:r>
          <a:endParaRPr lang="en-US" sz="1900" kern="1200"/>
        </a:p>
      </dsp:txBody>
      <dsp:txXfrm>
        <a:off x="48360" y="44595"/>
        <a:ext cx="1433403" cy="2219134"/>
      </dsp:txXfrm>
    </dsp:sp>
    <dsp:sp modelId="{AD6423D5-1DB1-4118-85CD-683467A5E741}">
      <dsp:nvSpPr>
        <dsp:cNvPr id="0" name=""/>
        <dsp:cNvSpPr/>
      </dsp:nvSpPr>
      <dsp:spPr>
        <a:xfrm>
          <a:off x="1782155" y="0"/>
          <a:ext cx="1522593" cy="23083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Ms Exel</a:t>
          </a:r>
          <a:endParaRPr lang="en-US" sz="1900" kern="1200"/>
        </a:p>
      </dsp:txBody>
      <dsp:txXfrm>
        <a:off x="1826750" y="44595"/>
        <a:ext cx="1433403" cy="2219134"/>
      </dsp:txXfrm>
    </dsp:sp>
    <dsp:sp modelId="{EB601A1C-A6A8-4BAF-959B-70B8C6140D1B}">
      <dsp:nvSpPr>
        <dsp:cNvPr id="0" name=""/>
        <dsp:cNvSpPr/>
      </dsp:nvSpPr>
      <dsp:spPr>
        <a:xfrm>
          <a:off x="3560544" y="0"/>
          <a:ext cx="1522593" cy="23083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Ms Poewrpoint</a:t>
          </a:r>
          <a:endParaRPr lang="en-US" sz="1900" kern="1200"/>
        </a:p>
      </dsp:txBody>
      <dsp:txXfrm>
        <a:off x="3605139" y="44595"/>
        <a:ext cx="1433403" cy="2219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139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8864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75619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569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681729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2703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8762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259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349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782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788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6884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577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5190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3342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531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F015F-AF60-4648-8FFE-B703AA149906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732CFA6-D105-4AE2-8A7B-3C177BD0C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731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Balloons_in_the_sky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://commons.wikimedia.org/wiki/Image:Fanabe_beach_sunset.jpg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Balloons_in_the_sky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Balloons_in_the_sky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Balloons_in_the_sky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Balloons_in_the_sky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7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190196B-1185-37DE-44B0-92BEB1AF9AF4}"/>
              </a:ext>
            </a:extLst>
          </p:cNvPr>
          <p:cNvSpPr txBox="1"/>
          <p:nvPr/>
        </p:nvSpPr>
        <p:spPr>
          <a:xfrm>
            <a:off x="3473343" y="1261889"/>
            <a:ext cx="83538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WELCOME TO</a:t>
            </a:r>
          </a:p>
          <a:p>
            <a:r>
              <a:rPr lang="en-US" sz="3600" b="1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692C70-F2AC-7A05-11C1-A96191B0D233}"/>
              </a:ext>
            </a:extLst>
          </p:cNvPr>
          <p:cNvSpPr txBox="1"/>
          <p:nvPr/>
        </p:nvSpPr>
        <p:spPr>
          <a:xfrm>
            <a:off x="2766692" y="2721529"/>
            <a:ext cx="6311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Smart Office Training Program</a:t>
            </a:r>
          </a:p>
        </p:txBody>
      </p:sp>
    </p:spTree>
    <p:extLst>
      <p:ext uri="{BB962C8B-B14F-4D97-AF65-F5344CB8AC3E}">
        <p14:creationId xmlns:p14="http://schemas.microsoft.com/office/powerpoint/2010/main" val="42536879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7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D3B6675-A717-34C6-D685-BA620E5D9E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5659611"/>
              </p:ext>
            </p:extLst>
          </p:nvPr>
        </p:nvGraphicFramePr>
        <p:xfrm>
          <a:off x="3213717" y="1447060"/>
          <a:ext cx="5086904" cy="2308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1595475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7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9A5CFC-5B33-2C02-C77A-14AF8B561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A1AE8BE-C8AF-D856-856A-5BBCAC1923D7}"/>
              </a:ext>
            </a:extLst>
          </p:cNvPr>
          <p:cNvSpPr txBox="1"/>
          <p:nvPr/>
        </p:nvSpPr>
        <p:spPr>
          <a:xfrm>
            <a:off x="3473343" y="1261889"/>
            <a:ext cx="83538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WELCOME TO</a:t>
            </a:r>
          </a:p>
          <a:p>
            <a:r>
              <a:rPr lang="en-US" sz="3600" b="1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93E9B4-7CDD-AA01-5919-5F57CD4C2B4F}"/>
              </a:ext>
            </a:extLst>
          </p:cNvPr>
          <p:cNvSpPr txBox="1"/>
          <p:nvPr/>
        </p:nvSpPr>
        <p:spPr>
          <a:xfrm>
            <a:off x="2766692" y="2721529"/>
            <a:ext cx="6311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Smart Office Training Program</a:t>
            </a:r>
          </a:p>
        </p:txBody>
      </p:sp>
    </p:spTree>
    <p:extLst>
      <p:ext uri="{BB962C8B-B14F-4D97-AF65-F5344CB8AC3E}">
        <p14:creationId xmlns:p14="http://schemas.microsoft.com/office/powerpoint/2010/main" val="293235147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7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596D7D-A7AF-8A05-F1EC-6B51E8EFD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1EB0179-C538-8DA4-0EDB-45286B26A0A0}"/>
              </a:ext>
            </a:extLst>
          </p:cNvPr>
          <p:cNvSpPr txBox="1"/>
          <p:nvPr/>
        </p:nvSpPr>
        <p:spPr>
          <a:xfrm>
            <a:off x="3016143" y="1533981"/>
            <a:ext cx="8353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WELCOME TO</a:t>
            </a:r>
          </a:p>
          <a:p>
            <a:r>
              <a:rPr lang="en-US" sz="36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052727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7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B9F266-14C6-25E6-1DAF-6D3C06B6E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F01B90D-AFE5-595E-3E00-BC24BBB9FD46}"/>
              </a:ext>
            </a:extLst>
          </p:cNvPr>
          <p:cNvSpPr/>
          <p:nvPr/>
        </p:nvSpPr>
        <p:spPr>
          <a:xfrm>
            <a:off x="1216241" y="621437"/>
            <a:ext cx="914400" cy="914400"/>
          </a:xfrm>
          <a:prstGeom prst="ellipse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D595FD5-D7A3-A11C-C964-6FBECE6D01AF}"/>
              </a:ext>
            </a:extLst>
          </p:cNvPr>
          <p:cNvSpPr/>
          <p:nvPr/>
        </p:nvSpPr>
        <p:spPr>
          <a:xfrm>
            <a:off x="2281561" y="621437"/>
            <a:ext cx="5397533" cy="914399"/>
          </a:xfrm>
          <a:prstGeom prst="roundRect">
            <a:avLst>
              <a:gd name="adj" fmla="val 35114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MS Word Tutorial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680669-F506-561C-14B9-D7F8B736F467}"/>
              </a:ext>
            </a:extLst>
          </p:cNvPr>
          <p:cNvSpPr/>
          <p:nvPr/>
        </p:nvSpPr>
        <p:spPr>
          <a:xfrm>
            <a:off x="2380695" y="1754819"/>
            <a:ext cx="5298399" cy="914399"/>
          </a:xfrm>
          <a:prstGeom prst="roundRect">
            <a:avLst>
              <a:gd name="adj" fmla="val 35114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MS Excel Tutorial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F3DF5BA-C80A-4E0A-C41E-49532D766548}"/>
              </a:ext>
            </a:extLst>
          </p:cNvPr>
          <p:cNvSpPr/>
          <p:nvPr/>
        </p:nvSpPr>
        <p:spPr>
          <a:xfrm>
            <a:off x="1216241" y="1716697"/>
            <a:ext cx="914400" cy="9144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3A5A5F7-7AF1-B78A-F410-BB5BB188319F}"/>
              </a:ext>
            </a:extLst>
          </p:cNvPr>
          <p:cNvSpPr/>
          <p:nvPr/>
        </p:nvSpPr>
        <p:spPr>
          <a:xfrm>
            <a:off x="1216241" y="2888202"/>
            <a:ext cx="914400" cy="9144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5FE8AA7-08A3-2F72-FC83-D40470D3C026}"/>
              </a:ext>
            </a:extLst>
          </p:cNvPr>
          <p:cNvSpPr/>
          <p:nvPr/>
        </p:nvSpPr>
        <p:spPr>
          <a:xfrm>
            <a:off x="2479829" y="2888202"/>
            <a:ext cx="5199265" cy="914399"/>
          </a:xfrm>
          <a:prstGeom prst="roundRect">
            <a:avLst>
              <a:gd name="adj" fmla="val 35114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MS Power point Tutorial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EB60E2A-5979-2D03-04C2-BFA5065F2A01}"/>
              </a:ext>
            </a:extLst>
          </p:cNvPr>
          <p:cNvSpPr/>
          <p:nvPr/>
        </p:nvSpPr>
        <p:spPr>
          <a:xfrm>
            <a:off x="1216241" y="4026022"/>
            <a:ext cx="914400" cy="9144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CFB66C0-4382-8F8B-EC3A-E54C6A1C983F}"/>
              </a:ext>
            </a:extLst>
          </p:cNvPr>
          <p:cNvSpPr/>
          <p:nvPr/>
        </p:nvSpPr>
        <p:spPr>
          <a:xfrm>
            <a:off x="2479829" y="4097045"/>
            <a:ext cx="5199265" cy="914399"/>
          </a:xfrm>
          <a:prstGeom prst="roundRect">
            <a:avLst>
              <a:gd name="adj" fmla="val 35114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Others Essential Tools</a:t>
            </a:r>
          </a:p>
        </p:txBody>
      </p:sp>
    </p:spTree>
    <p:extLst>
      <p:ext uri="{BB962C8B-B14F-4D97-AF65-F5344CB8AC3E}">
        <p14:creationId xmlns:p14="http://schemas.microsoft.com/office/powerpoint/2010/main" val="2308517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7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69000" b="-6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18E0C6-16E4-1264-40A2-94BBC83C9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72925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74</TotalTime>
  <Words>40</Words>
  <Application>Microsoft Office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ICT Lab</dc:creator>
  <cp:lastModifiedBy>ICT Lab</cp:lastModifiedBy>
  <cp:revision>5</cp:revision>
  <dcterms:created xsi:type="dcterms:W3CDTF">2024-12-05T11:42:09Z</dcterms:created>
  <dcterms:modified xsi:type="dcterms:W3CDTF">2024-12-05T12:57:07Z</dcterms:modified>
</cp:coreProperties>
</file>

<file path=docProps/thumbnail.jpeg>
</file>